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7" r:id="rId5"/>
    <p:sldId id="265" r:id="rId6"/>
    <p:sldId id="258" r:id="rId7"/>
    <p:sldId id="260" r:id="rId8"/>
    <p:sldId id="261" r:id="rId9"/>
    <p:sldId id="262" r:id="rId10"/>
    <p:sldId id="264" r:id="rId11"/>
    <p:sldId id="263" r:id="rId12"/>
    <p:sldId id="273" r:id="rId13"/>
    <p:sldId id="275" r:id="rId14"/>
    <p:sldId id="276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Haichao-Z/Wifi-ESP32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基于</a:t>
            </a:r>
            <a:r>
              <a:rPr lang="en-US" altLang="zh-CN" dirty="0">
                <a:effectLst/>
              </a:rPr>
              <a:t>ESP32</a:t>
            </a:r>
            <a:r>
              <a:rPr lang="zh-CN" altLang="en-US" dirty="0">
                <a:effectLst/>
              </a:rPr>
              <a:t>的</a:t>
            </a:r>
            <a:r>
              <a:rPr lang="en-US" altLang="zh-CN" dirty="0">
                <a:effectLst/>
              </a:rPr>
              <a:t>wifi</a:t>
            </a:r>
            <a:r>
              <a:rPr lang="zh-CN" altLang="en-US" dirty="0">
                <a:effectLst/>
              </a:rPr>
              <a:t>文件传输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mqtt</a:t>
            </a:r>
            <a:r>
              <a:rPr lang="zh-CN" altLang="en-US"/>
              <a:t>显示</a:t>
            </a:r>
            <a:r>
              <a:rPr lang="en-US" altLang="zh-CN"/>
              <a:t>SD</a:t>
            </a:r>
            <a:r>
              <a:rPr lang="zh-CN" altLang="en-US"/>
              <a:t>卡</a:t>
            </a:r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238615" y="1431925"/>
            <a:ext cx="2442845" cy="1568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400"/>
              <a:t>发布</a:t>
            </a:r>
            <a:r>
              <a:rPr lang="en-US" altLang="zh-CN" sz="2400"/>
              <a:t>”listdir”</a:t>
            </a:r>
            <a:r>
              <a:rPr lang="zh-CN" altLang="en-US" sz="2400"/>
              <a:t>命令到</a:t>
            </a:r>
            <a:r>
              <a:rPr lang="en-US" altLang="zh-CN" sz="2400"/>
              <a:t>mqtt server，</a:t>
            </a:r>
            <a:r>
              <a:rPr lang="zh-CN" altLang="en-US" sz="2400"/>
              <a:t>显示</a:t>
            </a:r>
            <a:r>
              <a:rPr lang="en-US" altLang="zh-CN" sz="2400"/>
              <a:t>SD</a:t>
            </a:r>
            <a:r>
              <a:rPr lang="zh-CN" altLang="en-US" sz="2400"/>
              <a:t>卡中</a:t>
            </a:r>
            <a:r>
              <a:rPr lang="en-US" altLang="zh-CN" sz="2400"/>
              <a:t>test</a:t>
            </a:r>
            <a:r>
              <a:rPr lang="zh-CN" altLang="en-US" sz="2400"/>
              <a:t>文件夹目录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9238615" y="3392170"/>
            <a:ext cx="2442845" cy="2676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400"/>
              <a:t>订阅</a:t>
            </a:r>
            <a:r>
              <a:rPr lang="en-US" altLang="zh-CN" sz="2400"/>
              <a:t>response</a:t>
            </a:r>
            <a:r>
              <a:rPr lang="zh-CN" altLang="en-US" sz="2400"/>
              <a:t>主题</a:t>
            </a:r>
            <a:r>
              <a:rPr lang="en-US" altLang="zh-CN" sz="2400"/>
              <a:t>，</a:t>
            </a:r>
            <a:r>
              <a:rPr lang="zh-CN" altLang="en-US" sz="2400"/>
              <a:t>查看命令执行信息</a:t>
            </a:r>
            <a:r>
              <a:rPr lang="en-US" altLang="zh-CN" sz="2400"/>
              <a:t>。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终端显示有</a:t>
            </a:r>
            <a:r>
              <a:rPr lang="en-US" altLang="zh-CN" sz="2400"/>
              <a:t>2</a:t>
            </a:r>
            <a:r>
              <a:rPr lang="zh-CN" altLang="en-US" sz="2400"/>
              <a:t>个文件在</a:t>
            </a:r>
            <a:r>
              <a:rPr lang="en-US" altLang="zh-CN" sz="2400"/>
              <a:t>test</a:t>
            </a:r>
            <a:r>
              <a:rPr lang="zh-CN" altLang="en-US" sz="2400"/>
              <a:t>文件夹中</a:t>
            </a:r>
            <a:endParaRPr lang="en-US" altLang="zh-CN" sz="2400"/>
          </a:p>
        </p:txBody>
      </p:sp>
      <p:pic>
        <p:nvPicPr>
          <p:cNvPr id="13" name="图片 12" descr="截屏2025-05-11 12.52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759585"/>
            <a:ext cx="8357870" cy="54356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47700" y="4076700"/>
            <a:ext cx="8357870" cy="1306830"/>
            <a:chOff x="596" y="7194"/>
            <a:chExt cx="13162" cy="2058"/>
          </a:xfrm>
        </p:grpSpPr>
        <p:pic>
          <p:nvPicPr>
            <p:cNvPr id="6" name="图片 5" descr="截屏2025-05-11 12.45.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" y="7194"/>
              <a:ext cx="13163" cy="856"/>
            </a:xfrm>
            <a:prstGeom prst="rect">
              <a:avLst/>
            </a:prstGeom>
          </p:spPr>
        </p:pic>
        <p:pic>
          <p:nvPicPr>
            <p:cNvPr id="15" name="图片 14" descr="截屏2025-05-11 12.53.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" y="7946"/>
              <a:ext cx="13163" cy="1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mqtt</a:t>
            </a:r>
            <a:r>
              <a:rPr lang="zh-CN" altLang="en-US"/>
              <a:t>下载</a:t>
            </a:r>
            <a:r>
              <a:rPr lang="en-US" altLang="zh-CN"/>
              <a:t>SD</a:t>
            </a:r>
            <a:r>
              <a:rPr lang="zh-CN" altLang="en-US"/>
              <a:t>卡文件到</a:t>
            </a:r>
            <a:r>
              <a:rPr lang="zh-CN" altLang="en-US"/>
              <a:t>本地</a:t>
            </a:r>
            <a:endParaRPr lang="zh-CN" altLang="en-US"/>
          </a:p>
        </p:txBody>
      </p:sp>
      <p:pic>
        <p:nvPicPr>
          <p:cNvPr id="3" name="图片 2" descr="截屏2025-05-11 12.42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410335"/>
            <a:ext cx="7239000" cy="7747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47700" y="2596515"/>
            <a:ext cx="7200900" cy="1581785"/>
            <a:chOff x="3900" y="4363"/>
            <a:chExt cx="11340" cy="2491"/>
          </a:xfrm>
        </p:grpSpPr>
        <p:pic>
          <p:nvPicPr>
            <p:cNvPr id="4" name="图片 3" descr="截屏2025-05-11 12.43.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0" y="5034"/>
              <a:ext cx="11340" cy="1820"/>
            </a:xfrm>
            <a:prstGeom prst="rect">
              <a:avLst/>
            </a:prstGeom>
          </p:spPr>
        </p:pic>
        <p:pic>
          <p:nvPicPr>
            <p:cNvPr id="6" name="图片 5" descr="截屏2025-05-11 12.45.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" y="4363"/>
              <a:ext cx="11341" cy="698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47700" y="4623435"/>
            <a:ext cx="7239000" cy="1573530"/>
            <a:chOff x="3840" y="7555"/>
            <a:chExt cx="11400" cy="2478"/>
          </a:xfrm>
        </p:grpSpPr>
        <p:pic>
          <p:nvPicPr>
            <p:cNvPr id="5" name="图片 4" descr="截屏2025-05-11 12.43.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0" y="8173"/>
              <a:ext cx="11400" cy="1860"/>
            </a:xfrm>
            <a:prstGeom prst="rect">
              <a:avLst/>
            </a:prstGeom>
          </p:spPr>
        </p:pic>
        <p:pic>
          <p:nvPicPr>
            <p:cNvPr id="7" name="图片 6" descr="截屏2025-05-11 12.45.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0" y="7555"/>
              <a:ext cx="11399" cy="70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8001000" y="1431925"/>
            <a:ext cx="4091940" cy="829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400"/>
              <a:t>发布</a:t>
            </a:r>
            <a:r>
              <a:rPr lang="en-US" altLang="zh-CN" sz="2400"/>
              <a:t>”getfile”</a:t>
            </a:r>
            <a:r>
              <a:rPr lang="zh-CN" altLang="en-US" sz="2400"/>
              <a:t>命令到</a:t>
            </a:r>
            <a:r>
              <a:rPr lang="en-US" altLang="zh-CN" sz="2400"/>
              <a:t>mqtt server，</a:t>
            </a:r>
            <a:r>
              <a:rPr lang="zh-CN" altLang="en-US" sz="2400"/>
              <a:t>读取</a:t>
            </a:r>
            <a:r>
              <a:rPr lang="en-US" altLang="zh-CN" sz="2400"/>
              <a:t>test.txt</a:t>
            </a:r>
            <a:r>
              <a:rPr lang="zh-CN" altLang="en-US" sz="2400"/>
              <a:t>文件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8001000" y="3039745"/>
            <a:ext cx="4091940" cy="829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400"/>
              <a:t>订阅</a:t>
            </a:r>
            <a:r>
              <a:rPr lang="en-US" altLang="zh-CN" sz="2400"/>
              <a:t>response</a:t>
            </a:r>
            <a:r>
              <a:rPr lang="zh-CN" altLang="en-US" sz="2400"/>
              <a:t>主题</a:t>
            </a:r>
            <a:r>
              <a:rPr lang="en-US" altLang="zh-CN" sz="2400"/>
              <a:t>，</a:t>
            </a:r>
            <a:r>
              <a:rPr lang="zh-CN" altLang="en-US" sz="2400"/>
              <a:t>查看命令执行</a:t>
            </a:r>
            <a:r>
              <a:rPr lang="zh-CN" altLang="en-US" sz="2400"/>
              <a:t>信息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8001000" y="4768850"/>
            <a:ext cx="4091940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400"/>
              <a:t>订阅</a:t>
            </a:r>
            <a:r>
              <a:rPr lang="en-US" altLang="zh-CN" sz="2400"/>
              <a:t>data</a:t>
            </a:r>
            <a:r>
              <a:rPr lang="zh-CN" altLang="en-US" sz="2400"/>
              <a:t>主题</a:t>
            </a:r>
            <a:r>
              <a:rPr lang="en-US" altLang="zh-CN" sz="2400"/>
              <a:t>，</a:t>
            </a:r>
            <a:r>
              <a:rPr lang="zh-CN" altLang="en-US" sz="2400"/>
              <a:t>将读取文件</a:t>
            </a:r>
            <a:r>
              <a:rPr lang="zh-CN" altLang="en-US" sz="2400"/>
              <a:t>内容下载到当前目录下的</a:t>
            </a:r>
            <a:r>
              <a:rPr lang="en-US" altLang="zh-CN" sz="2400"/>
              <a:t>file_data.txt</a:t>
            </a:r>
            <a:r>
              <a:rPr lang="zh-CN" altLang="en-US" sz="2400"/>
              <a:t>文件</a:t>
            </a:r>
            <a:r>
              <a:rPr lang="zh-CN" altLang="en-US" sz="2400"/>
              <a:t>中</a:t>
            </a:r>
            <a:endParaRPr lang="zh-C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mqtt</a:t>
            </a:r>
            <a:r>
              <a:rPr lang="zh-CN" altLang="en-US"/>
              <a:t>下载文件到</a:t>
            </a:r>
            <a:r>
              <a:rPr lang="en-US" altLang="zh-CN"/>
              <a:t>SD</a:t>
            </a:r>
            <a:r>
              <a:rPr lang="zh-CN" altLang="en-US"/>
              <a:t>卡</a:t>
            </a:r>
            <a:r>
              <a:rPr lang="zh-CN" altLang="en-US"/>
              <a:t>中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001000" y="1431925"/>
            <a:ext cx="4091940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400"/>
              <a:t>发布</a:t>
            </a:r>
            <a:r>
              <a:rPr lang="en-US" altLang="zh-CN" sz="2400"/>
              <a:t>”download”</a:t>
            </a:r>
            <a:r>
              <a:rPr lang="zh-CN" altLang="en-US" sz="2400"/>
              <a:t>命令到</a:t>
            </a:r>
            <a:r>
              <a:rPr lang="en-US" altLang="zh-CN" sz="2400"/>
              <a:t>mqtt server，</a:t>
            </a:r>
            <a:r>
              <a:rPr lang="zh-CN" altLang="en-US" sz="2400"/>
              <a:t>从指定</a:t>
            </a:r>
            <a:r>
              <a:rPr lang="en-US" altLang="zh-CN" sz="2400"/>
              <a:t>url</a:t>
            </a:r>
            <a:r>
              <a:rPr lang="zh-CN" altLang="en-US" sz="2400"/>
              <a:t>下载指定文件到</a:t>
            </a:r>
            <a:r>
              <a:rPr lang="en-US" altLang="zh-CN" sz="2400"/>
              <a:t>SD</a:t>
            </a:r>
            <a:r>
              <a:rPr lang="zh-CN" altLang="en-US" sz="2400"/>
              <a:t>卡指定目录</a:t>
            </a:r>
            <a:r>
              <a:rPr lang="zh-CN" altLang="en-US" sz="2400"/>
              <a:t>下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8001000" y="4768850"/>
            <a:ext cx="4091940" cy="829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 sz="2400"/>
              <a:t>订阅</a:t>
            </a:r>
            <a:r>
              <a:rPr lang="en-US" altLang="zh-CN" sz="2400"/>
              <a:t>response</a:t>
            </a:r>
            <a:r>
              <a:rPr lang="zh-CN" altLang="en-US" sz="2400"/>
              <a:t>主题</a:t>
            </a:r>
            <a:r>
              <a:rPr lang="en-US" altLang="zh-CN" sz="2400"/>
              <a:t>，</a:t>
            </a:r>
            <a:r>
              <a:rPr lang="zh-CN" altLang="en-US" sz="2400"/>
              <a:t>显示下载</a:t>
            </a:r>
            <a:r>
              <a:rPr lang="zh-CN" altLang="en-US" sz="2400"/>
              <a:t>信息</a:t>
            </a:r>
            <a:endParaRPr lang="zh-CN" altLang="en-US" sz="2400"/>
          </a:p>
        </p:txBody>
      </p:sp>
      <p:pic>
        <p:nvPicPr>
          <p:cNvPr id="13" name="图片 12" descr="截屏2025-05-11 13.17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1584325"/>
            <a:ext cx="7341235" cy="6096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44830" y="4624705"/>
            <a:ext cx="7340600" cy="1789430"/>
            <a:chOff x="858" y="7283"/>
            <a:chExt cx="11560" cy="2818"/>
          </a:xfrm>
        </p:grpSpPr>
        <p:pic>
          <p:nvPicPr>
            <p:cNvPr id="14" name="图片 13" descr="截屏2025-05-11 13.18.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" y="7981"/>
              <a:ext cx="11561" cy="2120"/>
            </a:xfrm>
            <a:prstGeom prst="rect">
              <a:avLst/>
            </a:prstGeom>
          </p:spPr>
        </p:pic>
        <p:pic>
          <p:nvPicPr>
            <p:cNvPr id="15" name="图片 14" descr="截屏2025-05-11 12.45.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" y="7283"/>
              <a:ext cx="11561" cy="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438910"/>
            <a:ext cx="10515600" cy="4351338"/>
          </a:xfrm>
        </p:spPr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zh-CN" altLang="en-US" sz="3600"/>
              <a:t>此项目基于</a:t>
            </a:r>
            <a:r>
              <a:rPr lang="en-US" altLang="zh-CN" sz="3600"/>
              <a:t>ESP32-S3-EYE</a:t>
            </a:r>
            <a:r>
              <a:rPr lang="zh-CN" altLang="en-US" sz="3600"/>
              <a:t>开发板</a:t>
            </a:r>
            <a:r>
              <a:rPr lang="en-US" altLang="zh-CN" sz="3600"/>
              <a:t>，</a:t>
            </a:r>
            <a:r>
              <a:rPr lang="zh-CN" altLang="en-US" sz="3600"/>
              <a:t>通过</a:t>
            </a:r>
            <a:r>
              <a:rPr lang="en-US" altLang="zh-CN" sz="3600"/>
              <a:t>wifi</a:t>
            </a:r>
            <a:r>
              <a:rPr lang="zh-CN" altLang="en-US" sz="3600"/>
              <a:t>传输与</a:t>
            </a:r>
            <a:r>
              <a:rPr lang="en-US" altLang="zh-CN" sz="3600"/>
              <a:t>mqtt</a:t>
            </a:r>
            <a:r>
              <a:rPr lang="zh-CN" altLang="en-US" sz="3600"/>
              <a:t>服务的</a:t>
            </a:r>
            <a:r>
              <a:rPr lang="en-US" altLang="zh-CN" sz="3600"/>
              <a:t>mosquitto broker，</a:t>
            </a:r>
            <a:r>
              <a:rPr lang="zh-CN" altLang="en-US" sz="3600"/>
              <a:t>完成三种功能</a:t>
            </a:r>
            <a:r>
              <a:rPr lang="en-US" altLang="zh-CN" sz="3600"/>
              <a:t>：</a:t>
            </a:r>
            <a:endParaRPr lang="en-US" altLang="zh-CN" sz="3600"/>
          </a:p>
          <a:p>
            <a:pPr lvl="1">
              <a:lnSpc>
                <a:spcPct val="110000"/>
              </a:lnSpc>
            </a:pPr>
            <a:r>
              <a:rPr lang="zh-CN" altLang="en-US" sz="3085"/>
              <a:t>显示</a:t>
            </a:r>
            <a:r>
              <a:rPr lang="en-US" altLang="zh-CN" sz="3085"/>
              <a:t>SD</a:t>
            </a:r>
            <a:r>
              <a:rPr lang="zh-CN" altLang="en-US" sz="3085"/>
              <a:t>卡</a:t>
            </a:r>
            <a:r>
              <a:rPr lang="zh-CN" altLang="en-US" sz="3085"/>
              <a:t>目录</a:t>
            </a:r>
            <a:endParaRPr lang="zh-CN" altLang="en-US" sz="3085"/>
          </a:p>
          <a:p>
            <a:pPr lvl="1">
              <a:lnSpc>
                <a:spcPct val="110000"/>
              </a:lnSpc>
            </a:pPr>
            <a:r>
              <a:rPr lang="zh-CN" altLang="en-US" sz="3085"/>
              <a:t>下载</a:t>
            </a:r>
            <a:r>
              <a:rPr lang="en-US" altLang="zh-CN" sz="3085"/>
              <a:t>SD</a:t>
            </a:r>
            <a:r>
              <a:rPr lang="zh-CN" altLang="en-US" sz="3085"/>
              <a:t>卡文件内容并到本地</a:t>
            </a:r>
            <a:endParaRPr lang="zh-CN" altLang="en-US" sz="3085"/>
          </a:p>
          <a:p>
            <a:pPr lvl="1">
              <a:lnSpc>
                <a:spcPct val="110000"/>
              </a:lnSpc>
            </a:pPr>
            <a:r>
              <a:rPr lang="zh-CN" altLang="en-US" sz="3085"/>
              <a:t>从制定网站下载文件到</a:t>
            </a:r>
            <a:r>
              <a:rPr lang="en-US" altLang="zh-CN" sz="3085"/>
              <a:t>SD</a:t>
            </a:r>
            <a:r>
              <a:rPr lang="zh-CN" altLang="en-US" sz="3085"/>
              <a:t>卡</a:t>
            </a:r>
            <a:endParaRPr lang="en-US" altLang="zh-CN" sz="3085"/>
          </a:p>
          <a:p>
            <a:pPr marL="0" indent="0">
              <a:lnSpc>
                <a:spcPct val="110000"/>
              </a:lnSpc>
              <a:buNone/>
            </a:pPr>
            <a:endParaRPr lang="en-US" altLang="zh-CN" sz="3600"/>
          </a:p>
          <a:p>
            <a:pPr>
              <a:lnSpc>
                <a:spcPct val="110000"/>
              </a:lnSpc>
            </a:pPr>
            <a:r>
              <a:rPr lang="zh-CN" altLang="en-US" sz="3600"/>
              <a:t>源码地址</a:t>
            </a:r>
            <a:r>
              <a:rPr lang="en-US" altLang="zh-CN" sz="3600"/>
              <a:t>：</a:t>
            </a:r>
            <a:r>
              <a:rPr lang="en-US" altLang="zh-CN">
                <a:hlinkClick r:id="rId1" action="ppaction://hlinkfile"/>
              </a:rPr>
              <a:t>https://github.com/Haichao-Z/Wifi-ESP32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硬件</a:t>
            </a:r>
            <a:r>
              <a:rPr lang="zh-CN" altLang="en-US"/>
              <a:t>准备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438910"/>
            <a:ext cx="10515600" cy="4351338"/>
          </a:xfrm>
        </p:spPr>
        <p:txBody>
          <a:bodyPr/>
          <a:p>
            <a:r>
              <a:rPr lang="en-US" altLang="zh-CN" sz="3200"/>
              <a:t>ESP32-S3-EYE dev board</a:t>
            </a:r>
            <a:endParaRPr lang="en-US" altLang="zh-CN" sz="3200"/>
          </a:p>
          <a:p>
            <a:r>
              <a:rPr lang="en-US" altLang="zh-CN" sz="3200"/>
              <a:t>USB</a:t>
            </a:r>
            <a:r>
              <a:rPr lang="zh-CN" altLang="en-US" sz="3200"/>
              <a:t>信号线</a:t>
            </a:r>
            <a:endParaRPr lang="zh-CN" altLang="en-US" sz="3200"/>
          </a:p>
          <a:p>
            <a:r>
              <a:rPr lang="zh-CN" altLang="en-US" sz="3200"/>
              <a:t>读卡器</a:t>
            </a:r>
            <a:endParaRPr lang="zh-CN" altLang="en-US" sz="3200"/>
          </a:p>
          <a:p>
            <a:r>
              <a:rPr lang="en-US" altLang="zh-CN" sz="3200"/>
              <a:t>SD</a:t>
            </a:r>
            <a:r>
              <a:rPr lang="zh-CN" altLang="en-US" sz="3200"/>
              <a:t>卡</a:t>
            </a:r>
            <a:endParaRPr lang="zh-CN" altLang="en-US" sz="3200"/>
          </a:p>
        </p:txBody>
      </p:sp>
      <p:pic>
        <p:nvPicPr>
          <p:cNvPr id="4" name="图片 3" descr="5391746927304_.pic_hd"/>
          <p:cNvPicPr>
            <a:picLocks noChangeAspect="1"/>
          </p:cNvPicPr>
          <p:nvPr/>
        </p:nvPicPr>
        <p:blipFill>
          <a:blip r:embed="rId1"/>
          <a:srcRect l="31660" t="31407" r="29726" b="26630"/>
          <a:stretch>
            <a:fillRect/>
          </a:stretch>
        </p:blipFill>
        <p:spPr>
          <a:xfrm>
            <a:off x="6377940" y="258445"/>
            <a:ext cx="2189480" cy="3524885"/>
          </a:xfrm>
          <a:prstGeom prst="rect">
            <a:avLst/>
          </a:prstGeom>
        </p:spPr>
      </p:pic>
      <p:pic>
        <p:nvPicPr>
          <p:cNvPr id="5" name="图片 4" descr="5401746927305_.pic_hd"/>
          <p:cNvPicPr>
            <a:picLocks noChangeAspect="1"/>
          </p:cNvPicPr>
          <p:nvPr/>
        </p:nvPicPr>
        <p:blipFill>
          <a:blip r:embed="rId2"/>
          <a:srcRect l="10944" t="13130" r="8063" b="11954"/>
          <a:stretch>
            <a:fillRect/>
          </a:stretch>
        </p:blipFill>
        <p:spPr>
          <a:xfrm>
            <a:off x="647700" y="3783330"/>
            <a:ext cx="4225290" cy="2638425"/>
          </a:xfrm>
          <a:prstGeom prst="rect">
            <a:avLst/>
          </a:prstGeom>
        </p:spPr>
      </p:pic>
      <p:pic>
        <p:nvPicPr>
          <p:cNvPr id="6" name="图片 5" descr="5411746927307_.pic_hd"/>
          <p:cNvPicPr>
            <a:picLocks noChangeAspect="1"/>
          </p:cNvPicPr>
          <p:nvPr/>
        </p:nvPicPr>
        <p:blipFill>
          <a:blip r:embed="rId3"/>
          <a:srcRect l="27298" t="30993" r="23331" b="38520"/>
          <a:stretch>
            <a:fillRect/>
          </a:stretch>
        </p:blipFill>
        <p:spPr>
          <a:xfrm>
            <a:off x="5126990" y="3783965"/>
            <a:ext cx="6273165" cy="2637790"/>
          </a:xfrm>
          <a:prstGeom prst="rect">
            <a:avLst/>
          </a:prstGeom>
        </p:spPr>
      </p:pic>
      <p:pic>
        <p:nvPicPr>
          <p:cNvPr id="7" name="图片 6" descr="5421746927471_.pic_hd"/>
          <p:cNvPicPr>
            <a:picLocks noChangeAspect="1"/>
          </p:cNvPicPr>
          <p:nvPr/>
        </p:nvPicPr>
        <p:blipFill>
          <a:blip r:embed="rId4"/>
          <a:srcRect l="38494" t="44602" r="47156" b="40361"/>
          <a:stretch>
            <a:fillRect/>
          </a:stretch>
        </p:blipFill>
        <p:spPr>
          <a:xfrm>
            <a:off x="8792845" y="1263650"/>
            <a:ext cx="214058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截屏2025-05-11 12.11.15"/>
          <p:cNvPicPr>
            <a:picLocks noChangeAspect="1"/>
          </p:cNvPicPr>
          <p:nvPr/>
        </p:nvPicPr>
        <p:blipFill>
          <a:blip r:embed="rId1"/>
          <a:srcRect l="26766" t="9432" r="26621" b="3661"/>
          <a:stretch>
            <a:fillRect/>
          </a:stretch>
        </p:blipFill>
        <p:spPr>
          <a:xfrm>
            <a:off x="6269990" y="598170"/>
            <a:ext cx="5520690" cy="61258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软件编写</a:t>
            </a:r>
            <a:r>
              <a:rPr lang="en-US" altLang="zh-CN"/>
              <a:t>-</a:t>
            </a:r>
            <a:r>
              <a:rPr lang="en-US"/>
              <a:t>AP</a:t>
            </a:r>
            <a:r>
              <a:rPr lang="zh-CN" altLang="en-US"/>
              <a:t>配网及</a:t>
            </a:r>
            <a:r>
              <a:rPr lang="zh-CN" altLang="en-US"/>
              <a:t>页面设置</a:t>
            </a:r>
            <a:endParaRPr lang="zh-CN" altLang="en-US"/>
          </a:p>
        </p:txBody>
      </p:sp>
      <p:pic>
        <p:nvPicPr>
          <p:cNvPr id="5" name="内容占位符 4" descr="AP"/>
          <p:cNvPicPr>
            <a:picLocks noChangeAspect="1"/>
          </p:cNvPicPr>
          <p:nvPr>
            <p:ph idx="1"/>
          </p:nvPr>
        </p:nvPicPr>
        <p:blipFill>
          <a:blip r:embed="rId2"/>
          <a:srcRect l="11888" t="9354" r="10569" b="9135"/>
          <a:stretch>
            <a:fillRect/>
          </a:stretch>
        </p:blipFill>
        <p:spPr>
          <a:xfrm>
            <a:off x="647700" y="1314450"/>
            <a:ext cx="4472940" cy="53124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软件编写</a:t>
            </a:r>
            <a:r>
              <a:rPr lang="en-US" altLang="zh-CN"/>
              <a:t>-mqtt</a:t>
            </a:r>
            <a:r>
              <a:rPr lang="zh-CN" altLang="en-US"/>
              <a:t>配置</a:t>
            </a:r>
            <a:endParaRPr lang="zh-CN" altLang="en-US"/>
          </a:p>
        </p:txBody>
      </p:sp>
      <p:pic>
        <p:nvPicPr>
          <p:cNvPr id="7" name="图片 6" descr="mqtt_1"/>
          <p:cNvPicPr>
            <a:picLocks noChangeAspect="1"/>
          </p:cNvPicPr>
          <p:nvPr/>
        </p:nvPicPr>
        <p:blipFill>
          <a:blip r:embed="rId1"/>
          <a:srcRect l="7767" t="16063" r="7615" b="16430"/>
          <a:stretch>
            <a:fillRect/>
          </a:stretch>
        </p:blipFill>
        <p:spPr>
          <a:xfrm>
            <a:off x="548640" y="1372870"/>
            <a:ext cx="7339965" cy="2838450"/>
          </a:xfrm>
          <a:prstGeom prst="rect">
            <a:avLst/>
          </a:prstGeom>
        </p:spPr>
      </p:pic>
      <p:pic>
        <p:nvPicPr>
          <p:cNvPr id="8" name="图片 7" descr="mqtt_2"/>
          <p:cNvPicPr>
            <a:picLocks noChangeAspect="1"/>
          </p:cNvPicPr>
          <p:nvPr/>
        </p:nvPicPr>
        <p:blipFill>
          <a:blip r:embed="rId2"/>
          <a:srcRect l="7646" t="16780" r="7607" b="17528"/>
          <a:stretch>
            <a:fillRect/>
          </a:stretch>
        </p:blipFill>
        <p:spPr>
          <a:xfrm>
            <a:off x="3991610" y="3978275"/>
            <a:ext cx="7963535" cy="2759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软件编写</a:t>
            </a:r>
            <a:r>
              <a:rPr lang="en-US" altLang="zh-CN"/>
              <a:t>-SD</a:t>
            </a:r>
            <a:r>
              <a:rPr lang="zh-CN" altLang="en-US"/>
              <a:t>卡配置</a:t>
            </a:r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rcRect l="3981" t="3769" r="4277" b="53380"/>
          <a:stretch>
            <a:fillRect/>
          </a:stretch>
        </p:blipFill>
        <p:spPr>
          <a:xfrm>
            <a:off x="1329690" y="1370330"/>
            <a:ext cx="9532620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软件编写</a:t>
            </a:r>
            <a:r>
              <a:rPr lang="en-US" altLang="zh-CN"/>
              <a:t>-SD</a:t>
            </a:r>
            <a:r>
              <a:rPr lang="zh-CN" altLang="en-US"/>
              <a:t>卡配置</a:t>
            </a:r>
            <a:endParaRPr lang="zh-CN" altLang="en-US"/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rcRect l="5078" t="46516" r="4523" b="4787"/>
          <a:stretch>
            <a:fillRect/>
          </a:stretch>
        </p:blipFill>
        <p:spPr>
          <a:xfrm>
            <a:off x="1809115" y="1290955"/>
            <a:ext cx="8573135" cy="5412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</a:t>
            </a:r>
            <a:r>
              <a:rPr lang="zh-CN" altLang="en-US"/>
              <a:t>页面</a:t>
            </a:r>
            <a:r>
              <a:rPr lang="zh-CN" altLang="en-US"/>
              <a:t>显示</a:t>
            </a:r>
            <a:endParaRPr lang="zh-CN" altLang="en-US"/>
          </a:p>
        </p:txBody>
      </p:sp>
      <p:pic>
        <p:nvPicPr>
          <p:cNvPr id="3" name="图片 2" descr="截屏2025-05-11 12.30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9160" y="1308100"/>
            <a:ext cx="8166735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串口输出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3" name="图片 2" descr="截屏2025-05-11 12.31.29"/>
          <p:cNvPicPr>
            <a:picLocks noChangeAspect="1"/>
          </p:cNvPicPr>
          <p:nvPr/>
        </p:nvPicPr>
        <p:blipFill>
          <a:blip r:embed="rId1"/>
          <a:srcRect r="18562"/>
          <a:stretch>
            <a:fillRect/>
          </a:stretch>
        </p:blipFill>
        <p:spPr>
          <a:xfrm>
            <a:off x="647700" y="1584325"/>
            <a:ext cx="4911725" cy="410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截屏2025-05-11 12.31.56"/>
          <p:cNvPicPr>
            <a:picLocks noChangeAspect="1"/>
          </p:cNvPicPr>
          <p:nvPr/>
        </p:nvPicPr>
        <p:blipFill>
          <a:blip r:embed="rId2"/>
          <a:srcRect r="24239"/>
          <a:stretch>
            <a:fillRect/>
          </a:stretch>
        </p:blipFill>
        <p:spPr>
          <a:xfrm>
            <a:off x="5758815" y="1584325"/>
            <a:ext cx="5547360" cy="410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WPS 演示</Application>
  <PresentationFormat>宽屏</PresentationFormat>
  <Paragraphs>52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汉仪书宋二KW</vt:lpstr>
      <vt:lpstr>Calibri</vt:lpstr>
      <vt:lpstr>Helvetica Neue</vt:lpstr>
      <vt:lpstr>微软雅黑</vt:lpstr>
      <vt:lpstr>汉仪旗黑</vt:lpstr>
      <vt:lpstr>宋体</vt:lpstr>
      <vt:lpstr>Arial Unicode MS</vt:lpstr>
      <vt:lpstr>WPS</vt:lpstr>
      <vt:lpstr>基于ESP3的文件wifi传输</vt:lpstr>
      <vt:lpstr>项目介绍</vt:lpstr>
      <vt:lpstr>硬件准备</vt:lpstr>
      <vt:lpstr>软件编写-wifi及页面配置</vt:lpstr>
      <vt:lpstr>软件编写-wifi及页面配置</vt:lpstr>
      <vt:lpstr>软件编写-SD卡配置</vt:lpstr>
      <vt:lpstr>软件编写-SD卡配置</vt:lpstr>
      <vt:lpstr>Web页面显示</vt:lpstr>
      <vt:lpstr>串口输出结果</vt:lpstr>
      <vt:lpstr>mqtt显示SD卡目录</vt:lpstr>
      <vt:lpstr>mqtt下载SD卡文件到本地</vt:lpstr>
      <vt:lpstr>mqtt下载SD卡文件到本地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赵海超</cp:lastModifiedBy>
  <cp:revision>11</cp:revision>
  <dcterms:created xsi:type="dcterms:W3CDTF">2025-05-11T05:21:57Z</dcterms:created>
  <dcterms:modified xsi:type="dcterms:W3CDTF">2025-05-11T05:21:57Z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2052-6.14.0.8924</vt:lpwstr>
  </property>
  <property fmtid="{D5CDD505-2E9C-101B-9397-08002B2CF9AE}" pid="3" name="ICV">
    <vt:lpwstr>BC0AFDF217969384A3FD1F68AFE81105_41</vt:lpwstr>
  </property>
</Properties>
</file>